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4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765"/>
    <a:srgbClr val="9EBBC3"/>
    <a:srgbClr val="BEDD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39" d="100"/>
          <a:sy n="39" d="100"/>
        </p:scale>
        <p:origin x="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C44D4B-7FEF-481E-98F4-CE4C86B7BF3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7E29A2-2F90-48A1-A47A-F7734F5E3AB2}">
      <dgm:prSet phldrT="[Text]"/>
      <dgm:spPr/>
      <dgm:t>
        <a:bodyPr/>
        <a:lstStyle/>
        <a:p>
          <a:r>
            <a:rPr lang="en-US" dirty="0" smtClean="0"/>
            <a:t>Index</a:t>
          </a:r>
          <a:endParaRPr lang="en-US" dirty="0"/>
        </a:p>
      </dgm:t>
    </dgm:pt>
    <dgm:pt modelId="{7316E06B-FB5F-44B4-8278-FE4D7D251EBA}" type="parTrans" cxnId="{ACB9F1A6-52C3-48A3-B774-2585CD0BA4C3}">
      <dgm:prSet/>
      <dgm:spPr/>
      <dgm:t>
        <a:bodyPr/>
        <a:lstStyle/>
        <a:p>
          <a:endParaRPr lang="en-US"/>
        </a:p>
      </dgm:t>
    </dgm:pt>
    <dgm:pt modelId="{DC1AA481-38E9-4DF6-9D0E-8BCA7AE77F42}" type="sibTrans" cxnId="{ACB9F1A6-52C3-48A3-B774-2585CD0BA4C3}">
      <dgm:prSet/>
      <dgm:spPr/>
      <dgm:t>
        <a:bodyPr/>
        <a:lstStyle/>
        <a:p>
          <a:endParaRPr lang="en-US"/>
        </a:p>
      </dgm:t>
    </dgm:pt>
    <dgm:pt modelId="{5A1EF0CA-3FD7-40E1-8031-8F4D000712D7}" type="asst">
      <dgm:prSet phldrT="[Text]"/>
      <dgm:spPr/>
      <dgm:t>
        <a:bodyPr/>
        <a:lstStyle/>
        <a:p>
          <a:r>
            <a:rPr lang="en-US" dirty="0" smtClean="0"/>
            <a:t>About Us</a:t>
          </a:r>
          <a:endParaRPr lang="en-US" dirty="0"/>
        </a:p>
      </dgm:t>
    </dgm:pt>
    <dgm:pt modelId="{3CE65C19-EFCF-4E1D-BD0E-064F7146558A}" type="parTrans" cxnId="{1D5B2837-2687-4096-9378-B4B410DC1F22}">
      <dgm:prSet/>
      <dgm:spPr/>
      <dgm:t>
        <a:bodyPr/>
        <a:lstStyle/>
        <a:p>
          <a:endParaRPr lang="en-US"/>
        </a:p>
      </dgm:t>
    </dgm:pt>
    <dgm:pt modelId="{7F709470-8615-49B7-92DC-12497F61DBDA}" type="sibTrans" cxnId="{1D5B2837-2687-4096-9378-B4B410DC1F22}">
      <dgm:prSet/>
      <dgm:spPr/>
      <dgm:t>
        <a:bodyPr/>
        <a:lstStyle/>
        <a:p>
          <a:endParaRPr lang="en-US"/>
        </a:p>
      </dgm:t>
    </dgm:pt>
    <dgm:pt modelId="{D01A059E-FB3E-4319-945D-917EB4B10D9B}">
      <dgm:prSet phldrT="[Text]"/>
      <dgm:spPr/>
      <dgm:t>
        <a:bodyPr/>
        <a:lstStyle/>
        <a:p>
          <a:r>
            <a:rPr lang="en-US" dirty="0" smtClean="0"/>
            <a:t>Attorneys</a:t>
          </a:r>
          <a:endParaRPr lang="en-US" dirty="0"/>
        </a:p>
      </dgm:t>
    </dgm:pt>
    <dgm:pt modelId="{E268A83F-6487-430E-A309-C1B3C414526B}" type="parTrans" cxnId="{F2613ACF-DD22-4B7F-B4EA-A1C4686DD81D}">
      <dgm:prSet/>
      <dgm:spPr/>
      <dgm:t>
        <a:bodyPr/>
        <a:lstStyle/>
        <a:p>
          <a:endParaRPr lang="en-US"/>
        </a:p>
      </dgm:t>
    </dgm:pt>
    <dgm:pt modelId="{F6A1E3DA-3582-4CE9-A558-C48E705B717C}" type="sibTrans" cxnId="{F2613ACF-DD22-4B7F-B4EA-A1C4686DD81D}">
      <dgm:prSet/>
      <dgm:spPr/>
      <dgm:t>
        <a:bodyPr/>
        <a:lstStyle/>
        <a:p>
          <a:endParaRPr lang="en-US"/>
        </a:p>
      </dgm:t>
    </dgm:pt>
    <dgm:pt modelId="{B2E603D3-6818-492F-A0D9-497BF76FCE54}">
      <dgm:prSet phldrT="[Text]"/>
      <dgm:spPr/>
      <dgm:t>
        <a:bodyPr/>
        <a:lstStyle/>
        <a:p>
          <a:r>
            <a:rPr lang="en-US" dirty="0" smtClean="0"/>
            <a:t>FAQ</a:t>
          </a:r>
          <a:endParaRPr lang="en-US" dirty="0"/>
        </a:p>
      </dgm:t>
    </dgm:pt>
    <dgm:pt modelId="{4809F380-5586-43E7-85D0-C360867720CA}" type="parTrans" cxnId="{07B43955-0595-4EFB-9F7F-1DCC21FB2976}">
      <dgm:prSet/>
      <dgm:spPr/>
      <dgm:t>
        <a:bodyPr/>
        <a:lstStyle/>
        <a:p>
          <a:endParaRPr lang="en-US"/>
        </a:p>
      </dgm:t>
    </dgm:pt>
    <dgm:pt modelId="{00E4DD70-21A2-48B1-AA6F-3E624E98C3B6}" type="sibTrans" cxnId="{07B43955-0595-4EFB-9F7F-1DCC21FB2976}">
      <dgm:prSet/>
      <dgm:spPr/>
      <dgm:t>
        <a:bodyPr/>
        <a:lstStyle/>
        <a:p>
          <a:endParaRPr lang="en-US"/>
        </a:p>
      </dgm:t>
    </dgm:pt>
    <dgm:pt modelId="{99AF796F-0E59-4EB4-BA76-6F7FEC4D863E}">
      <dgm:prSet phldrT="[Text]"/>
      <dgm:spPr/>
      <dgm:t>
        <a:bodyPr/>
        <a:lstStyle/>
        <a:p>
          <a:r>
            <a:rPr lang="en-US" dirty="0" smtClean="0"/>
            <a:t>Contact Us</a:t>
          </a:r>
          <a:endParaRPr lang="en-US" dirty="0"/>
        </a:p>
      </dgm:t>
    </dgm:pt>
    <dgm:pt modelId="{64FC779F-CF78-4781-BB97-3BF8C901F0DF}" type="parTrans" cxnId="{FC01356A-60C6-4B1E-97FD-51616D1953B4}">
      <dgm:prSet/>
      <dgm:spPr/>
      <dgm:t>
        <a:bodyPr/>
        <a:lstStyle/>
        <a:p>
          <a:endParaRPr lang="en-US"/>
        </a:p>
      </dgm:t>
    </dgm:pt>
    <dgm:pt modelId="{8254A459-66EA-4CCE-A60D-003389EDD106}" type="sibTrans" cxnId="{FC01356A-60C6-4B1E-97FD-51616D1953B4}">
      <dgm:prSet/>
      <dgm:spPr/>
      <dgm:t>
        <a:bodyPr/>
        <a:lstStyle/>
        <a:p>
          <a:endParaRPr lang="en-US"/>
        </a:p>
      </dgm:t>
    </dgm:pt>
    <dgm:pt modelId="{998CE6EA-D257-4047-961B-7805600046B4}" type="pres">
      <dgm:prSet presAssocID="{2EC44D4B-7FEF-481E-98F4-CE4C86B7BF3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B6E8654-4E61-4183-8071-F4EABC31ACBF}" type="pres">
      <dgm:prSet presAssocID="{097E29A2-2F90-48A1-A47A-F7734F5E3AB2}" presName="hierRoot1" presStyleCnt="0">
        <dgm:presLayoutVars>
          <dgm:hierBranch val="init"/>
        </dgm:presLayoutVars>
      </dgm:prSet>
      <dgm:spPr/>
    </dgm:pt>
    <dgm:pt modelId="{17497C75-5ECB-4BAA-96A6-277A8EE753C6}" type="pres">
      <dgm:prSet presAssocID="{097E29A2-2F90-48A1-A47A-F7734F5E3AB2}" presName="rootComposite1" presStyleCnt="0"/>
      <dgm:spPr/>
    </dgm:pt>
    <dgm:pt modelId="{1D1C262F-2DE1-49A7-B231-DBC2D55925D1}" type="pres">
      <dgm:prSet presAssocID="{097E29A2-2F90-48A1-A47A-F7734F5E3AB2}" presName="rootText1" presStyleLbl="node0" presStyleIdx="0" presStyleCnt="1">
        <dgm:presLayoutVars>
          <dgm:chPref val="3"/>
        </dgm:presLayoutVars>
      </dgm:prSet>
      <dgm:spPr/>
    </dgm:pt>
    <dgm:pt modelId="{643F03FA-F186-4A2F-8632-7BF07DA24C3F}" type="pres">
      <dgm:prSet presAssocID="{097E29A2-2F90-48A1-A47A-F7734F5E3AB2}" presName="rootConnector1" presStyleLbl="node1" presStyleIdx="0" presStyleCnt="0"/>
      <dgm:spPr/>
    </dgm:pt>
    <dgm:pt modelId="{BCD958CE-F05D-40F2-A164-67841135A0A3}" type="pres">
      <dgm:prSet presAssocID="{097E29A2-2F90-48A1-A47A-F7734F5E3AB2}" presName="hierChild2" presStyleCnt="0"/>
      <dgm:spPr/>
    </dgm:pt>
    <dgm:pt modelId="{877AD6ED-EB3E-4980-847E-3C12FA136D85}" type="pres">
      <dgm:prSet presAssocID="{E268A83F-6487-430E-A309-C1B3C414526B}" presName="Name37" presStyleLbl="parChTrans1D2" presStyleIdx="0" presStyleCnt="4"/>
      <dgm:spPr/>
    </dgm:pt>
    <dgm:pt modelId="{9795858F-D4F1-4D2A-93BF-51FB946946C2}" type="pres">
      <dgm:prSet presAssocID="{D01A059E-FB3E-4319-945D-917EB4B10D9B}" presName="hierRoot2" presStyleCnt="0">
        <dgm:presLayoutVars>
          <dgm:hierBranch val="init"/>
        </dgm:presLayoutVars>
      </dgm:prSet>
      <dgm:spPr/>
    </dgm:pt>
    <dgm:pt modelId="{0CFC0135-E373-4CAB-89E2-0C69EE626DA7}" type="pres">
      <dgm:prSet presAssocID="{D01A059E-FB3E-4319-945D-917EB4B10D9B}" presName="rootComposite" presStyleCnt="0"/>
      <dgm:spPr/>
    </dgm:pt>
    <dgm:pt modelId="{5A4D5BF3-1362-4148-AA65-C982F971AE11}" type="pres">
      <dgm:prSet presAssocID="{D01A059E-FB3E-4319-945D-917EB4B10D9B}" presName="rootText" presStyleLbl="node2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4CC302B-50B6-4A7A-BBC5-746706143A5F}" type="pres">
      <dgm:prSet presAssocID="{D01A059E-FB3E-4319-945D-917EB4B10D9B}" presName="rootConnector" presStyleLbl="node2" presStyleIdx="0" presStyleCnt="3"/>
      <dgm:spPr/>
    </dgm:pt>
    <dgm:pt modelId="{016E00B9-E580-4BC5-98FC-1161D2BD5117}" type="pres">
      <dgm:prSet presAssocID="{D01A059E-FB3E-4319-945D-917EB4B10D9B}" presName="hierChild4" presStyleCnt="0"/>
      <dgm:spPr/>
    </dgm:pt>
    <dgm:pt modelId="{73C63D1F-4D4A-4692-90FB-606C42989DAC}" type="pres">
      <dgm:prSet presAssocID="{D01A059E-FB3E-4319-945D-917EB4B10D9B}" presName="hierChild5" presStyleCnt="0"/>
      <dgm:spPr/>
    </dgm:pt>
    <dgm:pt modelId="{A48176EC-91B0-4FBD-B830-C0760470B495}" type="pres">
      <dgm:prSet presAssocID="{4809F380-5586-43E7-85D0-C360867720CA}" presName="Name37" presStyleLbl="parChTrans1D2" presStyleIdx="1" presStyleCnt="4"/>
      <dgm:spPr/>
    </dgm:pt>
    <dgm:pt modelId="{3FE53C0C-45B0-4CB8-B3BF-0E4EB685C059}" type="pres">
      <dgm:prSet presAssocID="{B2E603D3-6818-492F-A0D9-497BF76FCE54}" presName="hierRoot2" presStyleCnt="0">
        <dgm:presLayoutVars>
          <dgm:hierBranch val="init"/>
        </dgm:presLayoutVars>
      </dgm:prSet>
      <dgm:spPr/>
    </dgm:pt>
    <dgm:pt modelId="{D7207303-0B80-4A7E-93BD-CEADF1772B15}" type="pres">
      <dgm:prSet presAssocID="{B2E603D3-6818-492F-A0D9-497BF76FCE54}" presName="rootComposite" presStyleCnt="0"/>
      <dgm:spPr/>
    </dgm:pt>
    <dgm:pt modelId="{D4318B78-8FF0-4945-991B-8F4A9B7088E3}" type="pres">
      <dgm:prSet presAssocID="{B2E603D3-6818-492F-A0D9-497BF76FCE54}" presName="rootText" presStyleLbl="node2" presStyleIdx="1" presStyleCnt="3">
        <dgm:presLayoutVars>
          <dgm:chPref val="3"/>
        </dgm:presLayoutVars>
      </dgm:prSet>
      <dgm:spPr/>
    </dgm:pt>
    <dgm:pt modelId="{E3132412-A82D-41FC-9FC5-7B30AC54BDC0}" type="pres">
      <dgm:prSet presAssocID="{B2E603D3-6818-492F-A0D9-497BF76FCE54}" presName="rootConnector" presStyleLbl="node2" presStyleIdx="1" presStyleCnt="3"/>
      <dgm:spPr/>
    </dgm:pt>
    <dgm:pt modelId="{923F9544-3529-4B96-B131-ECEC8DBC42D2}" type="pres">
      <dgm:prSet presAssocID="{B2E603D3-6818-492F-A0D9-497BF76FCE54}" presName="hierChild4" presStyleCnt="0"/>
      <dgm:spPr/>
    </dgm:pt>
    <dgm:pt modelId="{8292BDCD-2759-4224-9B0E-E923466DB1EB}" type="pres">
      <dgm:prSet presAssocID="{B2E603D3-6818-492F-A0D9-497BF76FCE54}" presName="hierChild5" presStyleCnt="0"/>
      <dgm:spPr/>
    </dgm:pt>
    <dgm:pt modelId="{B32C97CE-083D-4ED6-A9E5-DF4528188014}" type="pres">
      <dgm:prSet presAssocID="{64FC779F-CF78-4781-BB97-3BF8C901F0DF}" presName="Name37" presStyleLbl="parChTrans1D2" presStyleIdx="2" presStyleCnt="4"/>
      <dgm:spPr/>
    </dgm:pt>
    <dgm:pt modelId="{58CBFF51-3E95-4C46-9521-2164316D6044}" type="pres">
      <dgm:prSet presAssocID="{99AF796F-0E59-4EB4-BA76-6F7FEC4D863E}" presName="hierRoot2" presStyleCnt="0">
        <dgm:presLayoutVars>
          <dgm:hierBranch val="init"/>
        </dgm:presLayoutVars>
      </dgm:prSet>
      <dgm:spPr/>
    </dgm:pt>
    <dgm:pt modelId="{F2A111B5-0550-4B03-806D-BEF4B0C13F87}" type="pres">
      <dgm:prSet presAssocID="{99AF796F-0E59-4EB4-BA76-6F7FEC4D863E}" presName="rootComposite" presStyleCnt="0"/>
      <dgm:spPr/>
    </dgm:pt>
    <dgm:pt modelId="{A1354526-9A95-4CDE-9A5C-B2C2B8CB3683}" type="pres">
      <dgm:prSet presAssocID="{99AF796F-0E59-4EB4-BA76-6F7FEC4D863E}" presName="rootText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3977AA-6644-4DF9-B6FC-4E36B5D8F8C2}" type="pres">
      <dgm:prSet presAssocID="{99AF796F-0E59-4EB4-BA76-6F7FEC4D863E}" presName="rootConnector" presStyleLbl="node2" presStyleIdx="2" presStyleCnt="3"/>
      <dgm:spPr/>
    </dgm:pt>
    <dgm:pt modelId="{074951FC-AB66-426E-8775-B8D0245370DF}" type="pres">
      <dgm:prSet presAssocID="{99AF796F-0E59-4EB4-BA76-6F7FEC4D863E}" presName="hierChild4" presStyleCnt="0"/>
      <dgm:spPr/>
    </dgm:pt>
    <dgm:pt modelId="{D7B93F4F-2439-4245-B272-D5A23F6E72AF}" type="pres">
      <dgm:prSet presAssocID="{99AF796F-0E59-4EB4-BA76-6F7FEC4D863E}" presName="hierChild5" presStyleCnt="0"/>
      <dgm:spPr/>
    </dgm:pt>
    <dgm:pt modelId="{CD1FF947-0E9E-4363-8B9E-3F5F86DC71E9}" type="pres">
      <dgm:prSet presAssocID="{097E29A2-2F90-48A1-A47A-F7734F5E3AB2}" presName="hierChild3" presStyleCnt="0"/>
      <dgm:spPr/>
    </dgm:pt>
    <dgm:pt modelId="{1763BA94-9022-431F-80D3-41A22208E021}" type="pres">
      <dgm:prSet presAssocID="{3CE65C19-EFCF-4E1D-BD0E-064F7146558A}" presName="Name111" presStyleLbl="parChTrans1D2" presStyleIdx="3" presStyleCnt="4"/>
      <dgm:spPr/>
    </dgm:pt>
    <dgm:pt modelId="{A94CC887-934A-4577-A873-2540F624A64D}" type="pres">
      <dgm:prSet presAssocID="{5A1EF0CA-3FD7-40E1-8031-8F4D000712D7}" presName="hierRoot3" presStyleCnt="0">
        <dgm:presLayoutVars>
          <dgm:hierBranch val="init"/>
        </dgm:presLayoutVars>
      </dgm:prSet>
      <dgm:spPr/>
    </dgm:pt>
    <dgm:pt modelId="{B3032681-FBA3-4CED-A6CC-52EBA7CEFCDC}" type="pres">
      <dgm:prSet presAssocID="{5A1EF0CA-3FD7-40E1-8031-8F4D000712D7}" presName="rootComposite3" presStyleCnt="0"/>
      <dgm:spPr/>
    </dgm:pt>
    <dgm:pt modelId="{827FABC0-DFEA-43EB-BF74-ED8288192697}" type="pres">
      <dgm:prSet presAssocID="{5A1EF0CA-3FD7-40E1-8031-8F4D000712D7}" presName="rootText3" presStyleLbl="asst1" presStyleIdx="0" presStyleCnt="1">
        <dgm:presLayoutVars>
          <dgm:chPref val="3"/>
        </dgm:presLayoutVars>
      </dgm:prSet>
      <dgm:spPr/>
    </dgm:pt>
    <dgm:pt modelId="{DC275663-4710-4C1B-9662-335CBA00D670}" type="pres">
      <dgm:prSet presAssocID="{5A1EF0CA-3FD7-40E1-8031-8F4D000712D7}" presName="rootConnector3" presStyleLbl="asst1" presStyleIdx="0" presStyleCnt="1"/>
      <dgm:spPr/>
    </dgm:pt>
    <dgm:pt modelId="{B660EBD0-4850-4325-A2A5-87F31F1BD82B}" type="pres">
      <dgm:prSet presAssocID="{5A1EF0CA-3FD7-40E1-8031-8F4D000712D7}" presName="hierChild6" presStyleCnt="0"/>
      <dgm:spPr/>
    </dgm:pt>
    <dgm:pt modelId="{1E05CE6B-0EC5-49B4-A072-619B7B6EDB9C}" type="pres">
      <dgm:prSet presAssocID="{5A1EF0CA-3FD7-40E1-8031-8F4D000712D7}" presName="hierChild7" presStyleCnt="0"/>
      <dgm:spPr/>
    </dgm:pt>
  </dgm:ptLst>
  <dgm:cxnLst>
    <dgm:cxn modelId="{2A76399E-EBE1-4EBF-8B50-8FCC06931CA1}" type="presOf" srcId="{99AF796F-0E59-4EB4-BA76-6F7FEC4D863E}" destId="{D03977AA-6644-4DF9-B6FC-4E36B5D8F8C2}" srcOrd="1" destOrd="0" presId="urn:microsoft.com/office/officeart/2005/8/layout/orgChart1"/>
    <dgm:cxn modelId="{07B43955-0595-4EFB-9F7F-1DCC21FB2976}" srcId="{097E29A2-2F90-48A1-A47A-F7734F5E3AB2}" destId="{B2E603D3-6818-492F-A0D9-497BF76FCE54}" srcOrd="2" destOrd="0" parTransId="{4809F380-5586-43E7-85D0-C360867720CA}" sibTransId="{00E4DD70-21A2-48B1-AA6F-3E624E98C3B6}"/>
    <dgm:cxn modelId="{A50079D3-84C3-4E2D-BB0F-857B5F9A990D}" type="presOf" srcId="{D01A059E-FB3E-4319-945D-917EB4B10D9B}" destId="{04CC302B-50B6-4A7A-BBC5-746706143A5F}" srcOrd="1" destOrd="0" presId="urn:microsoft.com/office/officeart/2005/8/layout/orgChart1"/>
    <dgm:cxn modelId="{AA3C6CE5-A8A5-4C4D-8013-373D68F5A9F6}" type="presOf" srcId="{B2E603D3-6818-492F-A0D9-497BF76FCE54}" destId="{E3132412-A82D-41FC-9FC5-7B30AC54BDC0}" srcOrd="1" destOrd="0" presId="urn:microsoft.com/office/officeart/2005/8/layout/orgChart1"/>
    <dgm:cxn modelId="{32CA1F50-305D-4AED-A988-A7F2E88D23F7}" type="presOf" srcId="{5A1EF0CA-3FD7-40E1-8031-8F4D000712D7}" destId="{DC275663-4710-4C1B-9662-335CBA00D670}" srcOrd="1" destOrd="0" presId="urn:microsoft.com/office/officeart/2005/8/layout/orgChart1"/>
    <dgm:cxn modelId="{DC5CE591-AE7A-4DAC-B72F-2E29214BEA29}" type="presOf" srcId="{64FC779F-CF78-4781-BB97-3BF8C901F0DF}" destId="{B32C97CE-083D-4ED6-A9E5-DF4528188014}" srcOrd="0" destOrd="0" presId="urn:microsoft.com/office/officeart/2005/8/layout/orgChart1"/>
    <dgm:cxn modelId="{265044C5-7DC1-4A5D-A8E2-F2F6ABB0272F}" type="presOf" srcId="{5A1EF0CA-3FD7-40E1-8031-8F4D000712D7}" destId="{827FABC0-DFEA-43EB-BF74-ED8288192697}" srcOrd="0" destOrd="0" presId="urn:microsoft.com/office/officeart/2005/8/layout/orgChart1"/>
    <dgm:cxn modelId="{6DC15915-0156-4124-98A6-939D0886EE7D}" type="presOf" srcId="{3CE65C19-EFCF-4E1D-BD0E-064F7146558A}" destId="{1763BA94-9022-431F-80D3-41A22208E021}" srcOrd="0" destOrd="0" presId="urn:microsoft.com/office/officeart/2005/8/layout/orgChart1"/>
    <dgm:cxn modelId="{86FCFE6D-B614-4875-90A4-5EFBB370B7CA}" type="presOf" srcId="{99AF796F-0E59-4EB4-BA76-6F7FEC4D863E}" destId="{A1354526-9A95-4CDE-9A5C-B2C2B8CB3683}" srcOrd="0" destOrd="0" presId="urn:microsoft.com/office/officeart/2005/8/layout/orgChart1"/>
    <dgm:cxn modelId="{FC01356A-60C6-4B1E-97FD-51616D1953B4}" srcId="{097E29A2-2F90-48A1-A47A-F7734F5E3AB2}" destId="{99AF796F-0E59-4EB4-BA76-6F7FEC4D863E}" srcOrd="3" destOrd="0" parTransId="{64FC779F-CF78-4781-BB97-3BF8C901F0DF}" sibTransId="{8254A459-66EA-4CCE-A60D-003389EDD106}"/>
    <dgm:cxn modelId="{1D5B2837-2687-4096-9378-B4B410DC1F22}" srcId="{097E29A2-2F90-48A1-A47A-F7734F5E3AB2}" destId="{5A1EF0CA-3FD7-40E1-8031-8F4D000712D7}" srcOrd="0" destOrd="0" parTransId="{3CE65C19-EFCF-4E1D-BD0E-064F7146558A}" sibTransId="{7F709470-8615-49B7-92DC-12497F61DBDA}"/>
    <dgm:cxn modelId="{ACB9F1A6-52C3-48A3-B774-2585CD0BA4C3}" srcId="{2EC44D4B-7FEF-481E-98F4-CE4C86B7BF34}" destId="{097E29A2-2F90-48A1-A47A-F7734F5E3AB2}" srcOrd="0" destOrd="0" parTransId="{7316E06B-FB5F-44B4-8278-FE4D7D251EBA}" sibTransId="{DC1AA481-38E9-4DF6-9D0E-8BCA7AE77F42}"/>
    <dgm:cxn modelId="{D51F4A71-8EA0-4688-BEF7-222A18AAA060}" type="presOf" srcId="{097E29A2-2F90-48A1-A47A-F7734F5E3AB2}" destId="{643F03FA-F186-4A2F-8632-7BF07DA24C3F}" srcOrd="1" destOrd="0" presId="urn:microsoft.com/office/officeart/2005/8/layout/orgChart1"/>
    <dgm:cxn modelId="{53A312E4-348F-4C58-A306-29F8D07C4830}" type="presOf" srcId="{4809F380-5586-43E7-85D0-C360867720CA}" destId="{A48176EC-91B0-4FBD-B830-C0760470B495}" srcOrd="0" destOrd="0" presId="urn:microsoft.com/office/officeart/2005/8/layout/orgChart1"/>
    <dgm:cxn modelId="{174DD60B-F183-4670-9170-6598564F2290}" type="presOf" srcId="{B2E603D3-6818-492F-A0D9-497BF76FCE54}" destId="{D4318B78-8FF0-4945-991B-8F4A9B7088E3}" srcOrd="0" destOrd="0" presId="urn:microsoft.com/office/officeart/2005/8/layout/orgChart1"/>
    <dgm:cxn modelId="{F2613ACF-DD22-4B7F-B4EA-A1C4686DD81D}" srcId="{097E29A2-2F90-48A1-A47A-F7734F5E3AB2}" destId="{D01A059E-FB3E-4319-945D-917EB4B10D9B}" srcOrd="1" destOrd="0" parTransId="{E268A83F-6487-430E-A309-C1B3C414526B}" sibTransId="{F6A1E3DA-3582-4CE9-A558-C48E705B717C}"/>
    <dgm:cxn modelId="{F717C88D-D176-461C-9105-8ED920F33DCD}" type="presOf" srcId="{097E29A2-2F90-48A1-A47A-F7734F5E3AB2}" destId="{1D1C262F-2DE1-49A7-B231-DBC2D55925D1}" srcOrd="0" destOrd="0" presId="urn:microsoft.com/office/officeart/2005/8/layout/orgChart1"/>
    <dgm:cxn modelId="{A78DDFB1-15BE-406D-98E8-DE4380E915D0}" type="presOf" srcId="{2EC44D4B-7FEF-481E-98F4-CE4C86B7BF34}" destId="{998CE6EA-D257-4047-961B-7805600046B4}" srcOrd="0" destOrd="0" presId="urn:microsoft.com/office/officeart/2005/8/layout/orgChart1"/>
    <dgm:cxn modelId="{73BC436C-FC1F-44C6-90E3-85868FEF2E5E}" type="presOf" srcId="{D01A059E-FB3E-4319-945D-917EB4B10D9B}" destId="{5A4D5BF3-1362-4148-AA65-C982F971AE11}" srcOrd="0" destOrd="0" presId="urn:microsoft.com/office/officeart/2005/8/layout/orgChart1"/>
    <dgm:cxn modelId="{70967706-FF23-4227-9F28-776366B207BA}" type="presOf" srcId="{E268A83F-6487-430E-A309-C1B3C414526B}" destId="{877AD6ED-EB3E-4980-847E-3C12FA136D85}" srcOrd="0" destOrd="0" presId="urn:microsoft.com/office/officeart/2005/8/layout/orgChart1"/>
    <dgm:cxn modelId="{B06C07BF-25DD-48C2-83CB-4B11DBF810F1}" type="presParOf" srcId="{998CE6EA-D257-4047-961B-7805600046B4}" destId="{1B6E8654-4E61-4183-8071-F4EABC31ACBF}" srcOrd="0" destOrd="0" presId="urn:microsoft.com/office/officeart/2005/8/layout/orgChart1"/>
    <dgm:cxn modelId="{7D7AF555-7AE1-4735-A03A-B43617FAA619}" type="presParOf" srcId="{1B6E8654-4E61-4183-8071-F4EABC31ACBF}" destId="{17497C75-5ECB-4BAA-96A6-277A8EE753C6}" srcOrd="0" destOrd="0" presId="urn:microsoft.com/office/officeart/2005/8/layout/orgChart1"/>
    <dgm:cxn modelId="{2BE4AC71-71B5-44CE-AD27-AEAF22AFEB69}" type="presParOf" srcId="{17497C75-5ECB-4BAA-96A6-277A8EE753C6}" destId="{1D1C262F-2DE1-49A7-B231-DBC2D55925D1}" srcOrd="0" destOrd="0" presId="urn:microsoft.com/office/officeart/2005/8/layout/orgChart1"/>
    <dgm:cxn modelId="{9AA13914-820F-450A-8B45-FF6BEE02DA99}" type="presParOf" srcId="{17497C75-5ECB-4BAA-96A6-277A8EE753C6}" destId="{643F03FA-F186-4A2F-8632-7BF07DA24C3F}" srcOrd="1" destOrd="0" presId="urn:microsoft.com/office/officeart/2005/8/layout/orgChart1"/>
    <dgm:cxn modelId="{90586C50-945B-4A4B-9F7A-47BCBD1993C5}" type="presParOf" srcId="{1B6E8654-4E61-4183-8071-F4EABC31ACBF}" destId="{BCD958CE-F05D-40F2-A164-67841135A0A3}" srcOrd="1" destOrd="0" presId="urn:microsoft.com/office/officeart/2005/8/layout/orgChart1"/>
    <dgm:cxn modelId="{7AD2280F-AA03-4AE9-8F2E-7E7007A99634}" type="presParOf" srcId="{BCD958CE-F05D-40F2-A164-67841135A0A3}" destId="{877AD6ED-EB3E-4980-847E-3C12FA136D85}" srcOrd="0" destOrd="0" presId="urn:microsoft.com/office/officeart/2005/8/layout/orgChart1"/>
    <dgm:cxn modelId="{24095738-C3AD-4134-90E7-FEF5DF0B25DA}" type="presParOf" srcId="{BCD958CE-F05D-40F2-A164-67841135A0A3}" destId="{9795858F-D4F1-4D2A-93BF-51FB946946C2}" srcOrd="1" destOrd="0" presId="urn:microsoft.com/office/officeart/2005/8/layout/orgChart1"/>
    <dgm:cxn modelId="{81BD5CC9-AA93-4718-B941-E20E40A612C2}" type="presParOf" srcId="{9795858F-D4F1-4D2A-93BF-51FB946946C2}" destId="{0CFC0135-E373-4CAB-89E2-0C69EE626DA7}" srcOrd="0" destOrd="0" presId="urn:microsoft.com/office/officeart/2005/8/layout/orgChart1"/>
    <dgm:cxn modelId="{9D9D01E4-5161-4D58-A3DB-671B6CC2BE65}" type="presParOf" srcId="{0CFC0135-E373-4CAB-89E2-0C69EE626DA7}" destId="{5A4D5BF3-1362-4148-AA65-C982F971AE11}" srcOrd="0" destOrd="0" presId="urn:microsoft.com/office/officeart/2005/8/layout/orgChart1"/>
    <dgm:cxn modelId="{BDED3CED-6471-4C76-969D-966ED7AC9F8D}" type="presParOf" srcId="{0CFC0135-E373-4CAB-89E2-0C69EE626DA7}" destId="{04CC302B-50B6-4A7A-BBC5-746706143A5F}" srcOrd="1" destOrd="0" presId="urn:microsoft.com/office/officeart/2005/8/layout/orgChart1"/>
    <dgm:cxn modelId="{71A599BE-BBA5-4E56-8CD1-CE4F26E7CE09}" type="presParOf" srcId="{9795858F-D4F1-4D2A-93BF-51FB946946C2}" destId="{016E00B9-E580-4BC5-98FC-1161D2BD5117}" srcOrd="1" destOrd="0" presId="urn:microsoft.com/office/officeart/2005/8/layout/orgChart1"/>
    <dgm:cxn modelId="{2A18D475-C3B2-4104-9084-C5C2A9658F2F}" type="presParOf" srcId="{9795858F-D4F1-4D2A-93BF-51FB946946C2}" destId="{73C63D1F-4D4A-4692-90FB-606C42989DAC}" srcOrd="2" destOrd="0" presId="urn:microsoft.com/office/officeart/2005/8/layout/orgChart1"/>
    <dgm:cxn modelId="{19937DDA-8BB9-4A90-BEF9-B7CE204C0AB4}" type="presParOf" srcId="{BCD958CE-F05D-40F2-A164-67841135A0A3}" destId="{A48176EC-91B0-4FBD-B830-C0760470B495}" srcOrd="2" destOrd="0" presId="urn:microsoft.com/office/officeart/2005/8/layout/orgChart1"/>
    <dgm:cxn modelId="{189A3759-6FF7-47C3-9E4B-D6C554F10DF4}" type="presParOf" srcId="{BCD958CE-F05D-40F2-A164-67841135A0A3}" destId="{3FE53C0C-45B0-4CB8-B3BF-0E4EB685C059}" srcOrd="3" destOrd="0" presId="urn:microsoft.com/office/officeart/2005/8/layout/orgChart1"/>
    <dgm:cxn modelId="{1D036AAD-520C-4BC3-908A-CE174CE834C1}" type="presParOf" srcId="{3FE53C0C-45B0-4CB8-B3BF-0E4EB685C059}" destId="{D7207303-0B80-4A7E-93BD-CEADF1772B15}" srcOrd="0" destOrd="0" presId="urn:microsoft.com/office/officeart/2005/8/layout/orgChart1"/>
    <dgm:cxn modelId="{E5606FC1-F4BB-41BA-AA38-A97B38F46080}" type="presParOf" srcId="{D7207303-0B80-4A7E-93BD-CEADF1772B15}" destId="{D4318B78-8FF0-4945-991B-8F4A9B7088E3}" srcOrd="0" destOrd="0" presId="urn:microsoft.com/office/officeart/2005/8/layout/orgChart1"/>
    <dgm:cxn modelId="{3327CEBD-3E82-45AE-BE42-B1CB7285DC41}" type="presParOf" srcId="{D7207303-0B80-4A7E-93BD-CEADF1772B15}" destId="{E3132412-A82D-41FC-9FC5-7B30AC54BDC0}" srcOrd="1" destOrd="0" presId="urn:microsoft.com/office/officeart/2005/8/layout/orgChart1"/>
    <dgm:cxn modelId="{070FBBB4-E476-40D1-97B1-CA5CD26B1D4C}" type="presParOf" srcId="{3FE53C0C-45B0-4CB8-B3BF-0E4EB685C059}" destId="{923F9544-3529-4B96-B131-ECEC8DBC42D2}" srcOrd="1" destOrd="0" presId="urn:microsoft.com/office/officeart/2005/8/layout/orgChart1"/>
    <dgm:cxn modelId="{EA5A080B-5FBF-4EFC-A26E-C45D2399BC84}" type="presParOf" srcId="{3FE53C0C-45B0-4CB8-B3BF-0E4EB685C059}" destId="{8292BDCD-2759-4224-9B0E-E923466DB1EB}" srcOrd="2" destOrd="0" presId="urn:microsoft.com/office/officeart/2005/8/layout/orgChart1"/>
    <dgm:cxn modelId="{90C64588-7608-4D0A-8AB2-67A47BDCC29D}" type="presParOf" srcId="{BCD958CE-F05D-40F2-A164-67841135A0A3}" destId="{B32C97CE-083D-4ED6-A9E5-DF4528188014}" srcOrd="4" destOrd="0" presId="urn:microsoft.com/office/officeart/2005/8/layout/orgChart1"/>
    <dgm:cxn modelId="{167A5423-E239-481E-9B83-401F5742D994}" type="presParOf" srcId="{BCD958CE-F05D-40F2-A164-67841135A0A3}" destId="{58CBFF51-3E95-4C46-9521-2164316D6044}" srcOrd="5" destOrd="0" presId="urn:microsoft.com/office/officeart/2005/8/layout/orgChart1"/>
    <dgm:cxn modelId="{40DE9E6B-7B67-41F2-B2ED-A31C360582FE}" type="presParOf" srcId="{58CBFF51-3E95-4C46-9521-2164316D6044}" destId="{F2A111B5-0550-4B03-806D-BEF4B0C13F87}" srcOrd="0" destOrd="0" presId="urn:microsoft.com/office/officeart/2005/8/layout/orgChart1"/>
    <dgm:cxn modelId="{4F2BD2CA-8E51-4596-A9E1-66C0350D4EBA}" type="presParOf" srcId="{F2A111B5-0550-4B03-806D-BEF4B0C13F87}" destId="{A1354526-9A95-4CDE-9A5C-B2C2B8CB3683}" srcOrd="0" destOrd="0" presId="urn:microsoft.com/office/officeart/2005/8/layout/orgChart1"/>
    <dgm:cxn modelId="{5E074703-E845-4CC7-9F83-A9EF748034D1}" type="presParOf" srcId="{F2A111B5-0550-4B03-806D-BEF4B0C13F87}" destId="{D03977AA-6644-4DF9-B6FC-4E36B5D8F8C2}" srcOrd="1" destOrd="0" presId="urn:microsoft.com/office/officeart/2005/8/layout/orgChart1"/>
    <dgm:cxn modelId="{F7326F67-5F4C-4293-81B6-16ABAB3F1497}" type="presParOf" srcId="{58CBFF51-3E95-4C46-9521-2164316D6044}" destId="{074951FC-AB66-426E-8775-B8D0245370DF}" srcOrd="1" destOrd="0" presId="urn:microsoft.com/office/officeart/2005/8/layout/orgChart1"/>
    <dgm:cxn modelId="{94E81B1F-9535-4F96-83D3-8553BF055AB6}" type="presParOf" srcId="{58CBFF51-3E95-4C46-9521-2164316D6044}" destId="{D7B93F4F-2439-4245-B272-D5A23F6E72AF}" srcOrd="2" destOrd="0" presId="urn:microsoft.com/office/officeart/2005/8/layout/orgChart1"/>
    <dgm:cxn modelId="{269D4504-9214-4FB0-ACDF-95896D892E7F}" type="presParOf" srcId="{1B6E8654-4E61-4183-8071-F4EABC31ACBF}" destId="{CD1FF947-0E9E-4363-8B9E-3F5F86DC71E9}" srcOrd="2" destOrd="0" presId="urn:microsoft.com/office/officeart/2005/8/layout/orgChart1"/>
    <dgm:cxn modelId="{2CB05FF2-8ABB-42EC-9C5D-F2086604D0E9}" type="presParOf" srcId="{CD1FF947-0E9E-4363-8B9E-3F5F86DC71E9}" destId="{1763BA94-9022-431F-80D3-41A22208E021}" srcOrd="0" destOrd="0" presId="urn:microsoft.com/office/officeart/2005/8/layout/orgChart1"/>
    <dgm:cxn modelId="{499AEEE1-DDBF-4AB8-8A12-08E65D168377}" type="presParOf" srcId="{CD1FF947-0E9E-4363-8B9E-3F5F86DC71E9}" destId="{A94CC887-934A-4577-A873-2540F624A64D}" srcOrd="1" destOrd="0" presId="urn:microsoft.com/office/officeart/2005/8/layout/orgChart1"/>
    <dgm:cxn modelId="{0B5CA28F-9538-428D-AF83-2AB2765AA171}" type="presParOf" srcId="{A94CC887-934A-4577-A873-2540F624A64D}" destId="{B3032681-FBA3-4CED-A6CC-52EBA7CEFCDC}" srcOrd="0" destOrd="0" presId="urn:microsoft.com/office/officeart/2005/8/layout/orgChart1"/>
    <dgm:cxn modelId="{D6399BE8-E0EA-4955-8599-73CD4F9EFB80}" type="presParOf" srcId="{B3032681-FBA3-4CED-A6CC-52EBA7CEFCDC}" destId="{827FABC0-DFEA-43EB-BF74-ED8288192697}" srcOrd="0" destOrd="0" presId="urn:microsoft.com/office/officeart/2005/8/layout/orgChart1"/>
    <dgm:cxn modelId="{2E74B722-65D3-4AA6-8D48-7A5C02755D5A}" type="presParOf" srcId="{B3032681-FBA3-4CED-A6CC-52EBA7CEFCDC}" destId="{DC275663-4710-4C1B-9662-335CBA00D670}" srcOrd="1" destOrd="0" presId="urn:microsoft.com/office/officeart/2005/8/layout/orgChart1"/>
    <dgm:cxn modelId="{48576BFB-7DA5-4B8D-8338-9639D490219E}" type="presParOf" srcId="{A94CC887-934A-4577-A873-2540F624A64D}" destId="{B660EBD0-4850-4325-A2A5-87F31F1BD82B}" srcOrd="1" destOrd="0" presId="urn:microsoft.com/office/officeart/2005/8/layout/orgChart1"/>
    <dgm:cxn modelId="{7EFBEAAC-2A73-401E-B655-4C94AF6E4AFA}" type="presParOf" srcId="{A94CC887-934A-4577-A873-2540F624A64D}" destId="{1E05CE6B-0EC5-49B4-A072-619B7B6EDB9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63BA94-9022-431F-80D3-41A22208E021}">
      <dsp:nvSpPr>
        <dsp:cNvPr id="0" name=""/>
        <dsp:cNvSpPr/>
      </dsp:nvSpPr>
      <dsp:spPr>
        <a:xfrm>
          <a:off x="2896628" y="1606745"/>
          <a:ext cx="189471" cy="830067"/>
        </a:xfrm>
        <a:custGeom>
          <a:avLst/>
          <a:gdLst/>
          <a:ahLst/>
          <a:cxnLst/>
          <a:rect l="0" t="0" r="0" b="0"/>
          <a:pathLst>
            <a:path>
              <a:moveTo>
                <a:pt x="189471" y="0"/>
              </a:moveTo>
              <a:lnTo>
                <a:pt x="189471" y="830067"/>
              </a:lnTo>
              <a:lnTo>
                <a:pt x="0" y="83006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2C97CE-083D-4ED6-A9E5-DF4528188014}">
      <dsp:nvSpPr>
        <dsp:cNvPr id="0" name=""/>
        <dsp:cNvSpPr/>
      </dsp:nvSpPr>
      <dsp:spPr>
        <a:xfrm>
          <a:off x="3086099" y="1606745"/>
          <a:ext cx="2183438" cy="16601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70663"/>
              </a:lnTo>
              <a:lnTo>
                <a:pt x="2183438" y="1470663"/>
              </a:lnTo>
              <a:lnTo>
                <a:pt x="2183438" y="166013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8176EC-91B0-4FBD-B830-C0760470B495}">
      <dsp:nvSpPr>
        <dsp:cNvPr id="0" name=""/>
        <dsp:cNvSpPr/>
      </dsp:nvSpPr>
      <dsp:spPr>
        <a:xfrm>
          <a:off x="3040380" y="1606745"/>
          <a:ext cx="91440" cy="166013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66013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7AD6ED-EB3E-4980-847E-3C12FA136D85}">
      <dsp:nvSpPr>
        <dsp:cNvPr id="0" name=""/>
        <dsp:cNvSpPr/>
      </dsp:nvSpPr>
      <dsp:spPr>
        <a:xfrm>
          <a:off x="902661" y="1606745"/>
          <a:ext cx="2183438" cy="1660134"/>
        </a:xfrm>
        <a:custGeom>
          <a:avLst/>
          <a:gdLst/>
          <a:ahLst/>
          <a:cxnLst/>
          <a:rect l="0" t="0" r="0" b="0"/>
          <a:pathLst>
            <a:path>
              <a:moveTo>
                <a:pt x="2183438" y="0"/>
              </a:moveTo>
              <a:lnTo>
                <a:pt x="2183438" y="1470663"/>
              </a:lnTo>
              <a:lnTo>
                <a:pt x="0" y="1470663"/>
              </a:lnTo>
              <a:lnTo>
                <a:pt x="0" y="166013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1C262F-2DE1-49A7-B231-DBC2D55925D1}">
      <dsp:nvSpPr>
        <dsp:cNvPr id="0" name=""/>
        <dsp:cNvSpPr/>
      </dsp:nvSpPr>
      <dsp:spPr>
        <a:xfrm>
          <a:off x="2183852" y="704497"/>
          <a:ext cx="1804494" cy="90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Index</a:t>
          </a:r>
          <a:endParaRPr lang="en-US" sz="3100" kern="1200" dirty="0"/>
        </a:p>
      </dsp:txBody>
      <dsp:txXfrm>
        <a:off x="2183852" y="704497"/>
        <a:ext cx="1804494" cy="902247"/>
      </dsp:txXfrm>
    </dsp:sp>
    <dsp:sp modelId="{5A4D5BF3-1362-4148-AA65-C982F971AE11}">
      <dsp:nvSpPr>
        <dsp:cNvPr id="0" name=""/>
        <dsp:cNvSpPr/>
      </dsp:nvSpPr>
      <dsp:spPr>
        <a:xfrm>
          <a:off x="414" y="3266879"/>
          <a:ext cx="1804494" cy="90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Attorneys</a:t>
          </a:r>
          <a:endParaRPr lang="en-US" sz="3100" kern="1200" dirty="0"/>
        </a:p>
      </dsp:txBody>
      <dsp:txXfrm>
        <a:off x="414" y="3266879"/>
        <a:ext cx="1804494" cy="902247"/>
      </dsp:txXfrm>
    </dsp:sp>
    <dsp:sp modelId="{D4318B78-8FF0-4945-991B-8F4A9B7088E3}">
      <dsp:nvSpPr>
        <dsp:cNvPr id="0" name=""/>
        <dsp:cNvSpPr/>
      </dsp:nvSpPr>
      <dsp:spPr>
        <a:xfrm>
          <a:off x="2183852" y="3266879"/>
          <a:ext cx="1804494" cy="90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FAQ</a:t>
          </a:r>
          <a:endParaRPr lang="en-US" sz="3100" kern="1200" dirty="0"/>
        </a:p>
      </dsp:txBody>
      <dsp:txXfrm>
        <a:off x="2183852" y="3266879"/>
        <a:ext cx="1804494" cy="902247"/>
      </dsp:txXfrm>
    </dsp:sp>
    <dsp:sp modelId="{A1354526-9A95-4CDE-9A5C-B2C2B8CB3683}">
      <dsp:nvSpPr>
        <dsp:cNvPr id="0" name=""/>
        <dsp:cNvSpPr/>
      </dsp:nvSpPr>
      <dsp:spPr>
        <a:xfrm>
          <a:off x="4367291" y="3266879"/>
          <a:ext cx="1804494" cy="90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Contact Us</a:t>
          </a:r>
          <a:endParaRPr lang="en-US" sz="3100" kern="1200" dirty="0"/>
        </a:p>
      </dsp:txBody>
      <dsp:txXfrm>
        <a:off x="4367291" y="3266879"/>
        <a:ext cx="1804494" cy="902247"/>
      </dsp:txXfrm>
    </dsp:sp>
    <dsp:sp modelId="{827FABC0-DFEA-43EB-BF74-ED8288192697}">
      <dsp:nvSpPr>
        <dsp:cNvPr id="0" name=""/>
        <dsp:cNvSpPr/>
      </dsp:nvSpPr>
      <dsp:spPr>
        <a:xfrm>
          <a:off x="1092133" y="1985688"/>
          <a:ext cx="1804494" cy="90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About Us</a:t>
          </a:r>
          <a:endParaRPr lang="en-US" sz="3100" kern="1200" dirty="0"/>
        </a:p>
      </dsp:txBody>
      <dsp:txXfrm>
        <a:off x="1092133" y="1985688"/>
        <a:ext cx="1804494" cy="9022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9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118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93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1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1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116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3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59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85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524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251D6E-4C67-4B03-9EA7-3A647840D7AD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F6E2B-C316-4937-A07E-A0400A95D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2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tile tx="0" ty="0" sx="100000" sy="100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15838"/>
            <a:ext cx="9144000" cy="2400657"/>
          </a:xfrm>
          <a:solidFill>
            <a:srgbClr val="626765">
              <a:alpha val="41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91440" tIns="365760" bIns="365760" anchor="ctr" anchorCtr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Tankards </a:t>
            </a:r>
            <a:b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</a:br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Associates</a:t>
            </a:r>
            <a:endParaRPr lang="en-US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Presentation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By</a:t>
            </a:r>
          </a:p>
          <a:p>
            <a:r>
              <a:rPr lang="en-US" dirty="0" smtClean="0">
                <a:latin typeface="Merriweather" panose="02060503050406030704" pitchFamily="18" charset="0"/>
              </a:rPr>
              <a:t>Andrew Han</a:t>
            </a:r>
            <a:endParaRPr lang="en-US" dirty="0">
              <a:latin typeface="Merriweather" panose="020605030504060307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77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67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Responsive</a:t>
            </a:r>
            <a:r>
              <a:rPr lang="en-US" dirty="0" smtClean="0">
                <a:latin typeface="Merriweather" panose="02060503050406030704" pitchFamily="18" charset="0"/>
              </a:rPr>
              <a:t>…</a:t>
            </a:r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Desktop</a:t>
            </a:r>
            <a:endParaRPr lang="en-US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299" y="2743614"/>
            <a:ext cx="3990763" cy="3684588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Mobile</a:t>
            </a:r>
            <a:endParaRPr lang="en-US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8965" y="2743614"/>
            <a:ext cx="909658" cy="3684588"/>
          </a:xfrm>
        </p:spPr>
      </p:pic>
    </p:spTree>
    <p:extLst>
      <p:ext uri="{BB962C8B-B14F-4D97-AF65-F5344CB8AC3E}">
        <p14:creationId xmlns:p14="http://schemas.microsoft.com/office/powerpoint/2010/main" val="291506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BB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Defining Tankards</a:t>
            </a:r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>
                <a:latin typeface="Alegreya Sans" panose="00000500000000000000" pitchFamily="2" charset="0"/>
              </a:rPr>
              <a:t>Toronto, Ontario based Law firm</a:t>
            </a:r>
          </a:p>
          <a:p>
            <a:r>
              <a:rPr lang="en-US" sz="3200" dirty="0" smtClean="0">
                <a:latin typeface="Alegreya Sans" panose="00000500000000000000" pitchFamily="2" charset="0"/>
              </a:rPr>
              <a:t>Founded in 1993 ( 23 years old)</a:t>
            </a:r>
          </a:p>
          <a:p>
            <a:r>
              <a:rPr lang="en-US" sz="3200" dirty="0" smtClean="0">
                <a:latin typeface="Alegreya Sans" panose="00000500000000000000" pitchFamily="2" charset="0"/>
              </a:rPr>
              <a:t>Focus audience :</a:t>
            </a:r>
          </a:p>
          <a:p>
            <a:pPr lvl="1"/>
            <a:r>
              <a:rPr lang="en-US" sz="3200" dirty="0" smtClean="0">
                <a:latin typeface="Alegreya Sans" panose="00000500000000000000" pitchFamily="2" charset="0"/>
              </a:rPr>
              <a:t>Construction / architecture</a:t>
            </a:r>
          </a:p>
          <a:p>
            <a:pPr lvl="1"/>
            <a:r>
              <a:rPr lang="en-US" sz="3200" dirty="0" smtClean="0">
                <a:latin typeface="Alegreya Sans" panose="00000500000000000000" pitchFamily="2" charset="0"/>
              </a:rPr>
              <a:t>Engineers</a:t>
            </a:r>
          </a:p>
          <a:p>
            <a:pPr lvl="1"/>
            <a:r>
              <a:rPr lang="en-US" sz="3200" dirty="0" smtClean="0">
                <a:latin typeface="Alegreya Sans" panose="00000500000000000000" pitchFamily="2" charset="0"/>
              </a:rPr>
              <a:t>Local, but not limited to, corporate and commercial businesses</a:t>
            </a:r>
            <a:endParaRPr lang="en-US" sz="3200" dirty="0">
              <a:latin typeface="Alegreya Sans" panose="00000500000000000000" pitchFamily="2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07513"/>
            <a:ext cx="5181600" cy="2587561"/>
          </a:xfrm>
        </p:spPr>
      </p:pic>
    </p:spTree>
    <p:extLst>
      <p:ext uri="{BB962C8B-B14F-4D97-AF65-F5344CB8AC3E}">
        <p14:creationId xmlns:p14="http://schemas.microsoft.com/office/powerpoint/2010/main" val="325681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DD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Merriweather" panose="02060503050406030704" pitchFamily="18" charset="0"/>
              </a:rPr>
              <a:t>Translating Branding to Design</a:t>
            </a:r>
            <a:endParaRPr lang="en-US" u="sng" dirty="0">
              <a:latin typeface="Merriweather" panose="020605030504060307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Merriweather" panose="02060503050406030704" pitchFamily="18" charset="0"/>
              </a:rPr>
              <a:t>Branding</a:t>
            </a:r>
            <a:endParaRPr lang="en-US" sz="3600" dirty="0">
              <a:latin typeface="Merriweather" panose="020605030504060307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legreya Sans" panose="00000500000000000000" pitchFamily="2" charset="0"/>
              </a:rPr>
              <a:t>Powerful</a:t>
            </a:r>
          </a:p>
          <a:p>
            <a:r>
              <a:rPr lang="en-US" sz="3200" dirty="0" smtClean="0">
                <a:latin typeface="Alegreya Sans" panose="00000500000000000000" pitchFamily="2" charset="0"/>
              </a:rPr>
              <a:t>Reliable</a:t>
            </a:r>
          </a:p>
          <a:p>
            <a:r>
              <a:rPr lang="en-US" sz="3200" dirty="0" smtClean="0">
                <a:latin typeface="Alegreya Sans" panose="00000500000000000000" pitchFamily="2" charset="0"/>
              </a:rPr>
              <a:t>Professional</a:t>
            </a:r>
            <a:endParaRPr lang="en-US" sz="3200" dirty="0">
              <a:latin typeface="Alegreya Sans" panose="00000500000000000000" pitchFamily="2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Merriweather" panose="02060503050406030704" pitchFamily="18" charset="0"/>
              </a:rPr>
              <a:t>Design</a:t>
            </a:r>
            <a:endParaRPr lang="en-US" sz="3600" dirty="0">
              <a:latin typeface="Merriweather" panose="020605030504060307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Alegreya Sans" panose="00000500000000000000" pitchFamily="2" charset="0"/>
              </a:rPr>
              <a:t>Geometric Solid Shapes</a:t>
            </a:r>
          </a:p>
          <a:p>
            <a:r>
              <a:rPr lang="en-US" sz="3200" dirty="0" smtClean="0">
                <a:latin typeface="Alegreya Sans" panose="00000500000000000000" pitchFamily="2" charset="0"/>
              </a:rPr>
              <a:t>Blue &amp; Gray Colors</a:t>
            </a:r>
            <a:endParaRPr lang="en-US" sz="3200" dirty="0">
              <a:latin typeface="Alegreya Sa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51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67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Sitemap</a:t>
            </a:r>
            <a:endParaRPr lang="en-US" sz="4400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796229"/>
              </p:ext>
            </p:extLst>
          </p:nvPr>
        </p:nvGraphicFramePr>
        <p:xfrm>
          <a:off x="5183188" y="987425"/>
          <a:ext cx="61722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Solid geometric shapes and simple colors throughout. </a:t>
            </a:r>
            <a:endParaRPr lang="en-US" sz="3200" dirty="0">
              <a:solidFill>
                <a:schemeClr val="bg1"/>
              </a:solidFill>
              <a:latin typeface="Alegreya Sans" panose="000005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Easy to find CTA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We want to attract engineer and construction clients</a:t>
            </a:r>
            <a:endParaRPr lang="en-US" sz="3200" dirty="0">
              <a:solidFill>
                <a:schemeClr val="bg1"/>
              </a:solidFill>
              <a:latin typeface="Alegreya Sa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80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DD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Index Page</a:t>
            </a:r>
            <a:endParaRPr lang="en-US" dirty="0">
              <a:latin typeface="Merriweather" panose="02060503050406030704" pitchFamily="18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" r="150" b="730"/>
          <a:stretch/>
        </p:blipFill>
        <p:spPr>
          <a:xfrm>
            <a:off x="5242823" y="457200"/>
            <a:ext cx="6309360" cy="5760720"/>
          </a:xfrm>
          <a:ln>
            <a:solidFill>
              <a:schemeClr val="tx1"/>
            </a:solidFill>
          </a:ln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160520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4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Geometric Image of Toronto blending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Simple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3 CTA: top, middle, bottom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Firm Branding, Awards, Stats give a feel of professionalism and trust. </a:t>
            </a:r>
            <a:endParaRPr lang="en-US" sz="3200" dirty="0">
              <a:latin typeface="Alegreya Sa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24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BB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About Page</a:t>
            </a:r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416052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Identical Head and Foot (for all pages)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Consistent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More detailed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Easy to read list of Practice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legreya Sans" panose="00000500000000000000" pitchFamily="2" charset="0"/>
              </a:rPr>
              <a:t>I</a:t>
            </a:r>
            <a:r>
              <a:rPr lang="en-US" sz="3200" dirty="0" smtClean="0">
                <a:latin typeface="Alegreya Sans" panose="00000500000000000000" pitchFamily="2" charset="0"/>
              </a:rPr>
              <a:t>n-depth Awards image</a:t>
            </a:r>
            <a:endParaRPr lang="en-US" sz="3200" dirty="0">
              <a:latin typeface="Alegreya Sans" panose="00000500000000000000" pitchFamily="2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" r="1773" b="-539"/>
          <a:stretch/>
        </p:blipFill>
        <p:spPr>
          <a:xfrm>
            <a:off x="6102626" y="457200"/>
            <a:ext cx="4571999" cy="588211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051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267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Merriweather" panose="02060503050406030704" pitchFamily="18" charset="0"/>
              </a:rPr>
              <a:t>Attorneys Page</a:t>
            </a:r>
            <a:endParaRPr lang="en-US" dirty="0">
              <a:solidFill>
                <a:schemeClr val="bg1"/>
              </a:solidFill>
              <a:latin typeface="Merriweather" panose="020605030504060307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Image, Name, and contact for attorneys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Top: CEO &amp; 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Row 2 &amp; 3: Leading attorneys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CTA: Contact Us 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latin typeface="Alegreya Sans" panose="00000500000000000000" pitchFamily="2" charset="0"/>
              </a:rPr>
              <a:t>Send Mail mailto anchor. </a:t>
            </a:r>
            <a:endParaRPr lang="en-US" sz="3200" dirty="0">
              <a:solidFill>
                <a:schemeClr val="bg1"/>
              </a:solidFill>
              <a:latin typeface="Alegreya Sans" panose="00000500000000000000" pitchFamily="2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2802"/>
          <a:stretch/>
        </p:blipFill>
        <p:spPr>
          <a:xfrm>
            <a:off x="6495154" y="457200"/>
            <a:ext cx="4477646" cy="5970194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9230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EBB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FAQ Page</a:t>
            </a:r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Top FAQ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Page Buttons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Still using same colors throughout the page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" b="-1218"/>
          <a:stretch/>
        </p:blipFill>
        <p:spPr>
          <a:xfrm>
            <a:off x="6221895" y="457200"/>
            <a:ext cx="5029201" cy="5811521"/>
          </a:xfrm>
          <a:solidFill>
            <a:srgbClr val="BEDDE5"/>
          </a:solidFill>
        </p:spPr>
      </p:pic>
    </p:spTree>
    <p:extLst>
      <p:ext uri="{BB962C8B-B14F-4D97-AF65-F5344CB8AC3E}">
        <p14:creationId xmlns:p14="http://schemas.microsoft.com/office/powerpoint/2010/main" val="165795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EDD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Merriweather" panose="02060503050406030704" pitchFamily="18" charset="0"/>
              </a:rPr>
              <a:t>Contacts Page</a:t>
            </a:r>
            <a:endParaRPr lang="en-US" dirty="0">
              <a:latin typeface="Merriweather" panose="020605030504060307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Top left: Office address and Contact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Top right: Contact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Alegreya Sans" panose="00000500000000000000" pitchFamily="2" charset="0"/>
              </a:rPr>
              <a:t>Wide Google Maps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" r="20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4155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211</Words>
  <Application>Microsoft Office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Alegreya Sans</vt:lpstr>
      <vt:lpstr>Arial</vt:lpstr>
      <vt:lpstr>Calibri</vt:lpstr>
      <vt:lpstr>Calibri Light</vt:lpstr>
      <vt:lpstr>Merriweather</vt:lpstr>
      <vt:lpstr>Office Theme</vt:lpstr>
      <vt:lpstr>Tankards  Associates</vt:lpstr>
      <vt:lpstr>Defining Tankards</vt:lpstr>
      <vt:lpstr>Translating Branding to Design</vt:lpstr>
      <vt:lpstr>Sitemap</vt:lpstr>
      <vt:lpstr>Index Page</vt:lpstr>
      <vt:lpstr>About Page</vt:lpstr>
      <vt:lpstr>Attorneys Page</vt:lpstr>
      <vt:lpstr>FAQ Page</vt:lpstr>
      <vt:lpstr>Contacts Page</vt:lpstr>
      <vt:lpstr>Responsive…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Tankards  Associates</dc:title>
  <dc:creator>Andrew Yeonsoo Han</dc:creator>
  <cp:lastModifiedBy>Andrew Yeonsoo Han</cp:lastModifiedBy>
  <cp:revision>10</cp:revision>
  <dcterms:created xsi:type="dcterms:W3CDTF">2016-06-03T13:19:37Z</dcterms:created>
  <dcterms:modified xsi:type="dcterms:W3CDTF">2016-06-03T15:55:03Z</dcterms:modified>
</cp:coreProperties>
</file>

<file path=docProps/thumbnail.jpeg>
</file>